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5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5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8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6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9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8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D327-3E79-AC4E-953E-8C8AC908CD31}" type="datetimeFigureOut">
              <a:rPr lang="en-US" smtClean="0"/>
              <a:t>05.11.13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9BFB-71A9-2941-B0B3-767CF66AE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7333"/>
            <a:ext cx="7772400" cy="5232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Sven’s 10 Golden </a:t>
            </a:r>
            <a:r>
              <a:rPr lang="en-US" b="1" smtClean="0"/>
              <a:t>Rules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for a </a:t>
            </a:r>
            <a:r>
              <a:rPr lang="en-US" b="1" dirty="0"/>
              <a:t>good presentation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available at: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goo.gl</a:t>
            </a:r>
            <a:r>
              <a:rPr lang="en-US" dirty="0" smtClean="0"/>
              <a:t>/</a:t>
            </a:r>
            <a:r>
              <a:rPr lang="en-US" dirty="0" err="1" smtClean="0"/>
              <a:t>TXTvrz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(or </a:t>
            </a:r>
            <a:r>
              <a:rPr lang="en-US" dirty="0" err="1" smtClean="0"/>
              <a:t>google</a:t>
            </a:r>
            <a:r>
              <a:rPr lang="en-US" dirty="0" smtClean="0"/>
              <a:t> title)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Sven.Bergmann@unil.ch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0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31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Look at your audience frequently, try to make eye-contact, and do not talk to your slides!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8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83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Avoid hiding behind a reading stand, be visible and stand in the spot light if there is any!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5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7333"/>
            <a:ext cx="7772400" cy="5232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Sven’s 10 Golden Rules </a:t>
            </a:r>
            <a:r>
              <a:rPr lang="en-US" b="1" dirty="0"/>
              <a:t>for a good presentation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available at: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goo.gl</a:t>
            </a:r>
            <a:r>
              <a:rPr lang="en-US" dirty="0" smtClean="0"/>
              <a:t>/</a:t>
            </a:r>
            <a:r>
              <a:rPr lang="en-US" dirty="0" err="1" smtClean="0"/>
              <a:t>TXTvrz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(or </a:t>
            </a:r>
            <a:r>
              <a:rPr lang="en-US" dirty="0" err="1" smtClean="0"/>
              <a:t>google</a:t>
            </a:r>
            <a:r>
              <a:rPr lang="en-US" dirty="0" smtClean="0"/>
              <a:t> title)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Sven.Bergmann@unil.ch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7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Never underestimate the ignorance of your audience!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867"/>
            <a:ext cx="8229600" cy="431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Always assume that your audience has less background than what you’d hope for, talk to the outsider rather than the expert, and avoid jargon!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444" b="12889"/>
          <a:stretch/>
        </p:blipFill>
        <p:spPr>
          <a:xfrm>
            <a:off x="2667000" y="3843859"/>
            <a:ext cx="3810000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0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Introduce your topic quite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on’t try to impress your audience with petty details, concentrate on the big picture!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71332"/>
            <a:ext cx="3534210" cy="2929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554" r="16012"/>
          <a:stretch/>
        </p:blipFill>
        <p:spPr>
          <a:xfrm>
            <a:off x="4995333" y="3319457"/>
            <a:ext cx="3488267" cy="3111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4800" y="3319457"/>
            <a:ext cx="3826933" cy="3251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40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One message per slide!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a0445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39" y="1417638"/>
            <a:ext cx="2944738" cy="4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Give an outline only for a longer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But always summarize your “take-home messages” even in a short presentation (&lt;20 minutes).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42" y="2861253"/>
            <a:ext cx="4432300" cy="37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992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Always have your name, e-mail (and web-site if you have one) on your first and last slide!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77" y="3429000"/>
            <a:ext cx="4213748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4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9934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Never say what you will not talk about, rather use your time to say what you want to convey!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946400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0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 Use as little text as possible!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Pictures speak more than thousand words and are processed by most brains much faster!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If you really need some text to remind you what to say, don’t put it on the slide, use the comment function of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! But do not read out a ready text, always speak freely!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66" y="2529026"/>
            <a:ext cx="2645833" cy="30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4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For the little text you need use a big sans-serif font!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Arial</a:t>
            </a:r>
            <a:r>
              <a:rPr lang="en-US" dirty="0" smtClean="0"/>
              <a:t>, not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Times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dirty="0" smtClean="0"/>
              <a:t> is easy to read. </a:t>
            </a:r>
          </a:p>
          <a:p>
            <a:r>
              <a:rPr lang="en-US" dirty="0" smtClean="0"/>
              <a:t>Use high contrast colors! </a:t>
            </a:r>
          </a:p>
          <a:p>
            <a:r>
              <a:rPr lang="en-US" dirty="0" smtClean="0"/>
              <a:t>A white background has the advantage that you'll have more light in the room such that less people fall asleep. </a:t>
            </a:r>
          </a:p>
          <a:p>
            <a:r>
              <a:rPr lang="en-US" dirty="0" smtClean="0"/>
              <a:t>Always make sure that your slides can be easily viewed by the half-blind in the last row!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24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341</Words>
  <Application>Microsoft Macintosh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Sven’s 10 Golden Rules  for a good presentation  available at: http://goo.gl/TXTvrz (or google title)  Sven.Bergmann@unil.ch </vt:lpstr>
      <vt:lpstr>1. Never underestimate the ignorance of your audience! </vt:lpstr>
      <vt:lpstr>2. Introduce your topic quite general</vt:lpstr>
      <vt:lpstr>3. One message per slide! </vt:lpstr>
      <vt:lpstr>4. Give an outline only for a longer talk</vt:lpstr>
      <vt:lpstr>5. Always have your name, e-mail (and web-site if you have one) on your first and last slide! </vt:lpstr>
      <vt:lpstr>6. Never say what you will not talk about, rather use your time to say what you want to convey!  </vt:lpstr>
      <vt:lpstr>7. Use as little text as possible!</vt:lpstr>
      <vt:lpstr>8. For the little text you need use a big sans-serif font! </vt:lpstr>
      <vt:lpstr>9. Look at your audience frequently, try to make eye-contact, and do not talk to your slides! </vt:lpstr>
      <vt:lpstr>10. Avoid hiding behind a reading stand, be visible and stand in the spot light if there is any! </vt:lpstr>
      <vt:lpstr>Sven’s 10 Golden Rules for a good presentation  available at: http://goo.gl/TXTvrz (or google title)  Sven.Bergmann@unil.ch </vt:lpstr>
    </vt:vector>
  </TitlesOfParts>
  <Company>University of Lausanne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Sven’s 10 Golden Rules for a good presentation  available at: http://www2.unil.ch/cbg/index.php?title=Golden_rules_for_a_good_presentation </dc:title>
  <dc:creator>Sven Bergmann</dc:creator>
  <cp:lastModifiedBy>Sven Bergmann</cp:lastModifiedBy>
  <cp:revision>6</cp:revision>
  <dcterms:created xsi:type="dcterms:W3CDTF">2013-11-05T13:21:21Z</dcterms:created>
  <dcterms:modified xsi:type="dcterms:W3CDTF">2013-11-05T14:12:04Z</dcterms:modified>
</cp:coreProperties>
</file>