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00" r:id="rId1"/>
  </p:sldMasterIdLst>
  <p:sldIdLst>
    <p:sldId id="257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8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687" autoAdjust="0"/>
  </p:normalViewPr>
  <p:slideViewPr>
    <p:cSldViewPr snapToGrid="0" snapToObjects="1">
      <p:cViewPr varScale="1">
        <p:scale>
          <a:sx n="124" d="100"/>
          <a:sy n="124" d="100"/>
        </p:scale>
        <p:origin x="-120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5FD34-B370-494B-AE30-D028DBDED354}" type="datetimeFigureOut">
              <a:rPr lang="en-US" smtClean="0"/>
              <a:t>16/11/17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latinLnBrk="0" hangingPunct="1"/>
            <a:fld id="{8C592886-E571-45D5-8B56-343DC94F8FA6}" type="slidenum">
              <a:rPr kumimoji="0" lang="en-US" smtClean="0"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729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5FD34-B370-494B-AE30-D028DBDED354}" type="datetimeFigureOut">
              <a:rPr lang="en-US" smtClean="0"/>
              <a:t>16/11/17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7A497-551A-5744-8281-7C6F99A09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29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5FD34-B370-494B-AE30-D028DBDED354}" type="datetimeFigureOut">
              <a:rPr lang="en-US" smtClean="0"/>
              <a:t>16/11/17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7A497-551A-5744-8281-7C6F99A09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74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5FD34-B370-494B-AE30-D028DBDED354}" type="datetimeFigureOut">
              <a:rPr lang="en-US" smtClean="0"/>
              <a:t>16/11/17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7A497-551A-5744-8281-7C6F99A09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9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5FD34-B370-494B-AE30-D028DBDED354}" type="datetimeFigureOut">
              <a:rPr lang="en-US" smtClean="0"/>
              <a:t>16/11/17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7A497-551A-5744-8281-7C6F99A09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26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5FD34-B370-494B-AE30-D028DBDED354}" type="datetimeFigureOut">
              <a:rPr lang="en-US" smtClean="0"/>
              <a:t>16/11/17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7A497-551A-5744-8281-7C6F99A09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55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5FD34-B370-494B-AE30-D028DBDED354}" type="datetimeFigureOut">
              <a:rPr lang="en-US" smtClean="0"/>
              <a:t>16/11/17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7A497-551A-5744-8281-7C6F99A09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44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5FD34-B370-494B-AE30-D028DBDED354}" type="datetimeFigureOut">
              <a:rPr lang="en-US" smtClean="0"/>
              <a:t>16/11/17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7A497-551A-5744-8281-7C6F99A09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09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5FD34-B370-494B-AE30-D028DBDED354}" type="datetimeFigureOut">
              <a:rPr lang="en-US" smtClean="0"/>
              <a:t>16/11/17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7A497-551A-5744-8281-7C6F99A09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14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5FD34-B370-494B-AE30-D028DBDED354}" type="datetimeFigureOut">
              <a:rPr lang="en-US" smtClean="0"/>
              <a:t>16/11/17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837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5FD34-B370-494B-AE30-D028DBDED354}" type="datetimeFigureOut">
              <a:rPr lang="en-US" smtClean="0"/>
              <a:t>16/11/17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7A497-551A-5744-8281-7C6F99A09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5FD34-B370-494B-AE30-D028DBDED354}" type="datetimeFigureOut">
              <a:rPr lang="en-US" smtClean="0"/>
              <a:t>16/11/17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7A497-551A-5744-8281-7C6F99A09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41643"/>
          </a:xfrm>
        </p:spPr>
        <p:txBody>
          <a:bodyPr/>
          <a:lstStyle/>
          <a:p>
            <a:r>
              <a:rPr lang="en-US" dirty="0" smtClean="0"/>
              <a:t>How to write a good CV?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682" y="1577193"/>
            <a:ext cx="3652740" cy="3549978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5714787"/>
            <a:ext cx="9144000" cy="1158105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Disclaimer: My personal view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Sven.Bergmann@unil.ch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950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41643"/>
          </a:xfrm>
        </p:spPr>
        <p:txBody>
          <a:bodyPr/>
          <a:lstStyle/>
          <a:p>
            <a:r>
              <a:rPr lang="en-GB" dirty="0" smtClean="0"/>
              <a:t>9. Tailor your CV to the job application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5817202"/>
            <a:ext cx="9144000" cy="105569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215968"/>
                </a:solidFill>
              </a:rPr>
              <a:t>Read the job description and understand what the recruiter is looking for in terms of competencies, skills and experience</a:t>
            </a:r>
            <a:endParaRPr lang="en-US" dirty="0">
              <a:solidFill>
                <a:srgbClr val="215968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730" y="1495266"/>
            <a:ext cx="4261150" cy="402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09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71830"/>
          </a:xfrm>
        </p:spPr>
        <p:txBody>
          <a:bodyPr/>
          <a:lstStyle/>
          <a:p>
            <a:r>
              <a:rPr lang="en-GB" dirty="0" smtClean="0"/>
              <a:t>10. Don’t believe me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6288314"/>
            <a:ext cx="9144000" cy="584577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215968"/>
                </a:solidFill>
              </a:rPr>
              <a:t>Check out what others say and trust your own</a:t>
            </a:r>
            <a:r>
              <a:rPr lang="en-US" dirty="0">
                <a:solidFill>
                  <a:srgbClr val="215968"/>
                </a:solidFill>
              </a:rPr>
              <a:t> </a:t>
            </a:r>
            <a:r>
              <a:rPr lang="en-US" dirty="0" err="1" smtClean="0">
                <a:solidFill>
                  <a:srgbClr val="215968"/>
                </a:solidFill>
              </a:rPr>
              <a:t>judgement</a:t>
            </a:r>
            <a:r>
              <a:rPr lang="en-US" dirty="0" smtClean="0">
                <a:solidFill>
                  <a:srgbClr val="215968"/>
                </a:solidFill>
              </a:rPr>
              <a:t>.</a:t>
            </a:r>
            <a:endParaRPr lang="en-US" dirty="0">
              <a:solidFill>
                <a:srgbClr val="215968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730" y="1495266"/>
            <a:ext cx="4261150" cy="40267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7692"/>
            <a:ext cx="9144000" cy="44774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9174"/>
            <a:ext cx="9144000" cy="81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10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41643"/>
          </a:xfrm>
        </p:spPr>
        <p:txBody>
          <a:bodyPr>
            <a:normAutofit/>
          </a:bodyPr>
          <a:lstStyle/>
          <a:p>
            <a:r>
              <a:rPr lang="en-US" dirty="0" smtClean="0"/>
              <a:t>1. Think what you want to achieve!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5714787"/>
            <a:ext cx="9144000" cy="1158105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“good = effective!”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What is your goal?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262" y="1341643"/>
            <a:ext cx="4684938" cy="411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81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41643"/>
          </a:xfrm>
        </p:spPr>
        <p:txBody>
          <a:bodyPr/>
          <a:lstStyle/>
          <a:p>
            <a:r>
              <a:rPr lang="en-US" dirty="0" smtClean="0"/>
              <a:t>2. Be concise!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5919618"/>
            <a:ext cx="9144000" cy="95327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Less is more!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What is absolutely necessary to stick out?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1143000"/>
            <a:ext cx="73787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27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6022033"/>
            <a:ext cx="9144000" cy="85085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How does your CV look at first glance?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29" t="11747" r="569" b="24640"/>
          <a:stretch/>
        </p:blipFill>
        <p:spPr>
          <a:xfrm>
            <a:off x="1608073" y="1577199"/>
            <a:ext cx="5582167" cy="17819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1517" t="14281" r="11284" b="16429"/>
          <a:stretch/>
        </p:blipFill>
        <p:spPr>
          <a:xfrm>
            <a:off x="2746200" y="3359133"/>
            <a:ext cx="3358338" cy="238628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41643"/>
          </a:xfrm>
        </p:spPr>
        <p:txBody>
          <a:bodyPr/>
          <a:lstStyle/>
          <a:p>
            <a:r>
              <a:rPr lang="en-US" dirty="0" smtClean="0"/>
              <a:t>3. First impression counts!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455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41643"/>
          </a:xfrm>
        </p:spPr>
        <p:txBody>
          <a:bodyPr/>
          <a:lstStyle/>
          <a:p>
            <a:r>
              <a:rPr lang="en-US" dirty="0" smtClean="0"/>
              <a:t>4. Don’t underestimate esthetics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5714787"/>
            <a:ext cx="9144000" cy="115810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The cleaner the better.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1993900"/>
            <a:ext cx="84709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95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41643"/>
          </a:xfrm>
        </p:spPr>
        <p:txBody>
          <a:bodyPr/>
          <a:lstStyle/>
          <a:p>
            <a:r>
              <a:rPr lang="en-US" dirty="0" smtClean="0"/>
              <a:t>5. Personal advise: Add a picture!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5714787"/>
            <a:ext cx="9144000" cy="115810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But choose carefully!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18" y="1423587"/>
            <a:ext cx="3292268" cy="3922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750" y="1423587"/>
            <a:ext cx="3288375" cy="392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22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41643"/>
          </a:xfrm>
        </p:spPr>
        <p:txBody>
          <a:bodyPr/>
          <a:lstStyle/>
          <a:p>
            <a:r>
              <a:rPr lang="en-US" dirty="0" smtClean="0"/>
              <a:t>6. Zero typos!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5714787"/>
            <a:ext cx="9144000" cy="1158105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Read it again. And again!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(+spell checker +colleague)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0" y="1803400"/>
            <a:ext cx="43180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01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41643"/>
          </a:xfrm>
        </p:spPr>
        <p:txBody>
          <a:bodyPr/>
          <a:lstStyle/>
          <a:p>
            <a:r>
              <a:rPr lang="en-US" dirty="0" smtClean="0"/>
              <a:t>7. Avoid long lists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5714787"/>
            <a:ext cx="9144000" cy="115810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Can you summarize the essence?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290" y="1269952"/>
            <a:ext cx="4588526" cy="409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91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41643"/>
          </a:xfrm>
        </p:spPr>
        <p:txBody>
          <a:bodyPr/>
          <a:lstStyle/>
          <a:p>
            <a:r>
              <a:rPr lang="en-GB" dirty="0" smtClean="0"/>
              <a:t>8. Highlight key achievements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5966984"/>
            <a:ext cx="9144000" cy="90590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H-factor? Citations? Author role? Impact factor?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Scholarships? Prizes?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756" y="1157293"/>
            <a:ext cx="3834900" cy="476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26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</TotalTime>
  <Words>189</Words>
  <Application>Microsoft Macintosh PowerPoint</Application>
  <PresentationFormat>On-screen Show (4:3)</PresentationFormat>
  <Paragraphs>27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How to write a good CV?</vt:lpstr>
      <vt:lpstr>1. Think what you want to achieve!</vt:lpstr>
      <vt:lpstr>2. Be concise!</vt:lpstr>
      <vt:lpstr>3. First impression counts!</vt:lpstr>
      <vt:lpstr>4. Don’t underestimate esthetics</vt:lpstr>
      <vt:lpstr>5. Personal advise: Add a picture!</vt:lpstr>
      <vt:lpstr>6. Zero typos!</vt:lpstr>
      <vt:lpstr>7. Avoid long lists</vt:lpstr>
      <vt:lpstr>8. Highlight key achievements</vt:lpstr>
      <vt:lpstr>9. Tailor your CV to the job application</vt:lpstr>
      <vt:lpstr>10. Don’t believe me</vt:lpstr>
    </vt:vector>
  </TitlesOfParts>
  <Company>University of Lausanne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write a good CV?</dc:title>
  <dc:creator>Sven Bergmann</dc:creator>
  <cp:lastModifiedBy>Sven Bergmann</cp:lastModifiedBy>
  <cp:revision>9</cp:revision>
  <dcterms:created xsi:type="dcterms:W3CDTF">2017-11-16T19:14:45Z</dcterms:created>
  <dcterms:modified xsi:type="dcterms:W3CDTF">2017-11-16T20:41:36Z</dcterms:modified>
</cp:coreProperties>
</file>