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2" r:id="rId3"/>
    <p:sldId id="271" r:id="rId4"/>
    <p:sldId id="274" r:id="rId5"/>
    <p:sldId id="277" r:id="rId6"/>
    <p:sldId id="275" r:id="rId7"/>
    <p:sldId id="278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7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71836"/>
  </p:normalViewPr>
  <p:slideViewPr>
    <p:cSldViewPr snapToGrid="0" snapToObjects="1">
      <p:cViewPr varScale="1">
        <p:scale>
          <a:sx n="78" d="100"/>
          <a:sy n="78" d="100"/>
        </p:scale>
        <p:origin x="7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0A78A-E86E-AB42-B24D-475D582A2630}" type="datetimeFigureOut">
              <a:rPr lang="en-US" smtClean="0"/>
              <a:t>6/14/18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E5549-B9D0-1A4A-B415-19C2ECE30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08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E5549-B9D0-1A4A-B415-19C2ECE306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69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E5549-B9D0-1A4A-B415-19C2ECE306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7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398DC-BC7F-0341-94B0-963C0143E7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94C70-CD19-EA45-B79D-AA15EDACB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E336F-F0E5-A14B-9425-130EDC5BB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FC9-D90F-2942-BDF9-290BC96E4ADD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1B9A6-E2CB-B842-9F5B-FFB25CA4C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FD17B-38D1-6742-9F89-334C4B6D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5764-2FE5-024A-B39C-653B47EA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7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F2D7F-FCEF-8041-9702-97DB90149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00886B-44BA-434E-BE99-D23D3A276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6BE2A-7EDA-6546-885B-6B4BB58E8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FC9-D90F-2942-BDF9-290BC96E4ADD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03983-71EE-6A47-9BA7-1DA079EB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42CF-EC7A-C241-82F4-C5A4DE062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5764-2FE5-024A-B39C-653B47EA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6E9B08-8409-E845-8101-B93EA084F0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591A6-2D5B-0A48-A119-B805318A1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722AF-7EDD-5C4C-B362-8807387FE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FC9-D90F-2942-BDF9-290BC96E4ADD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A3EFE-553F-D046-AADE-037B28850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5465A-8F70-7744-AFB1-FEDC05FD9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5764-2FE5-024A-B39C-653B47EA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2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138F9-7546-B941-8E0B-3A1E3F31A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7A65B-00C4-9843-A4C3-B542C0645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2A52D-59BC-384A-9F82-6011BA319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FC9-D90F-2942-BDF9-290BC96E4ADD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BFEBF-42F9-5944-A46F-A7C374D6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6FA4D-141A-4A4F-9730-BC1D366E1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5764-2FE5-024A-B39C-653B47EA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5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B796D-ADA1-1F43-90FE-1D4CD6BB6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3D904-38C7-754B-8196-3FA89BA47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C01CF-139D-EF49-A4A6-CCC2AFEB0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FC9-D90F-2942-BDF9-290BC96E4ADD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C63EC-0D2B-8B4B-9553-D16FEA950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C4E86-34EE-514D-9DE6-A015B397F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5764-2FE5-024A-B39C-653B47EA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8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D8E89-D39E-A946-8128-C9383D0ED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90201-6BC1-3A4A-AC38-16F161610F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F7DE02-99C8-4B48-BCF0-A8A58ABB7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DE031-0D58-0F4F-ABC2-638EE85C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FC9-D90F-2942-BDF9-290BC96E4ADD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77B8C-2EAB-2149-B439-84E44CFE1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B7DDC-B7A2-6642-9CDB-B3E1AD997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5764-2FE5-024A-B39C-653B47EA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7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F839C-50AC-4C4F-8CC7-06CD89C62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0920F-5A38-3D4A-A1E4-AA2C6310E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9A645-B268-394D-8186-AF8B6774D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8FFBE4-51F1-0448-A44A-22D614F9AE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B7EFCB-2520-B34F-AF75-486011F777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701EC3-B5A3-CB4C-95A9-0C7CB5A23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FC9-D90F-2942-BDF9-290BC96E4ADD}" type="datetimeFigureOut">
              <a:rPr lang="en-US" smtClean="0"/>
              <a:t>6/14/18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85E2E1-174D-D84A-8837-E7EEC1DA2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CA32DF-2A5A-E346-877F-4625F01D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5764-2FE5-024A-B39C-653B47EA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3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684E-9E29-774D-8FC8-5861D4E9A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97F407-F593-A643-9D00-09FBB6C23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FC9-D90F-2942-BDF9-290BC96E4ADD}" type="datetimeFigureOut">
              <a:rPr lang="en-US" smtClean="0"/>
              <a:t>6/14/18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3B68F-1096-CA4F-ACC1-2DB7AAE50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A8A41-4A95-EE4B-8DD8-D612AE06B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5764-2FE5-024A-B39C-653B47EA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0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52D5E4-1E2D-E941-9E73-6093000BC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FC9-D90F-2942-BDF9-290BC96E4ADD}" type="datetimeFigureOut">
              <a:rPr lang="en-US" smtClean="0"/>
              <a:t>6/14/18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DF11DF-FFB0-2F43-A31B-12EC08859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AFB58B-19C6-B34F-8849-F0BBF7E6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5764-2FE5-024A-B39C-653B47EA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9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94B28-0AA3-5F4A-B60B-8F44DFAF1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CF792-F998-1741-8E5B-AFE023788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73B2A-32E1-F94A-93E2-B9A6A5E53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B1F564-2A06-9645-BD1C-2629C8A61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FC9-D90F-2942-BDF9-290BC96E4ADD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110D5-C45E-1D45-8C39-EB2AF57BB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D3155B-26BB-834A-8D9A-A10996A94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5764-2FE5-024A-B39C-653B47EA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58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1F85A-2724-6D4B-A5F7-4EA124831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83D482-6188-A642-855C-ABBCB290DF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33515C-7ECD-CE44-85C6-2D6E51C47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D48464-46D8-4749-BC94-3F3EEBE1C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FC9-D90F-2942-BDF9-290BC96E4ADD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6EC4E-D468-D543-831A-039ADAB83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75680-4D08-3745-9B9F-D04BB25DE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5764-2FE5-024A-B39C-653B47EA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5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06EF28-26F5-CD47-9FC5-AB7E9BAAF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0FAFF-CCA5-0848-857F-3BC558355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0E1FB-93D9-C440-99F4-1E529C6B34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30FC9-D90F-2942-BDF9-290BC96E4ADD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72985-0DDC-1C48-9B0D-7517F136F1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69B89-D559-C24F-B0B0-BDFBC870DD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55764-2FE5-024A-B39C-653B47EA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2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ingularity.lbl.gov/quickstar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F6F88-FA87-2740-86B8-AAD5D165A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Helvetica" pitchFamily="2" charset="0"/>
              </a:rPr>
              <a:t>DOCKERIZING CODE 101</a:t>
            </a:r>
            <a:br>
              <a:rPr lang="en-US" b="1" dirty="0">
                <a:latin typeface="Helvetica" pitchFamily="2" charset="0"/>
              </a:rPr>
            </a:br>
            <a:r>
              <a:rPr lang="en-US" b="1" dirty="0">
                <a:latin typeface="Helvetica" pitchFamily="2" charset="0"/>
              </a:rPr>
              <a:t>How to package your code into a </a:t>
            </a:r>
            <a:r>
              <a:rPr lang="en-US" b="1" i="1" dirty="0">
                <a:latin typeface="Helvetica" pitchFamily="2" charset="0"/>
              </a:rPr>
              <a:t>docker</a:t>
            </a:r>
            <a:endParaRPr lang="en-US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4D0EF9-EFFE-E149-A273-8847435AA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59238"/>
            <a:ext cx="9144000" cy="1655762"/>
          </a:xfrm>
        </p:spPr>
        <p:txBody>
          <a:bodyPr/>
          <a:lstStyle/>
          <a:p>
            <a:r>
              <a:rPr lang="en-US" sz="2800" b="1" dirty="0"/>
              <a:t>MATTIA TOMASONI</a:t>
            </a:r>
          </a:p>
          <a:p>
            <a:r>
              <a:rPr lang="en-US" sz="2800" b="1" dirty="0"/>
              <a:t>Bergmann’s Lab</a:t>
            </a:r>
          </a:p>
          <a:p>
            <a:r>
              <a:rPr lang="en-US" dirty="0"/>
              <a:t>JOINT GROUP MEETING – 14 JUNE 2018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6069BF-C55B-EF45-ACBA-F6E603301A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0883" y="2616541"/>
            <a:ext cx="8073574" cy="807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81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F461-EFDE-F644-9EE9-3DD9BE189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228" y="2509384"/>
            <a:ext cx="4174671" cy="1839232"/>
          </a:xfrm>
        </p:spPr>
        <p:txBody>
          <a:bodyPr>
            <a:normAutofit fontScale="90000"/>
          </a:bodyPr>
          <a:lstStyle/>
          <a:p>
            <a:r>
              <a:rPr lang="en-US" dirty="0"/>
              <a:t>A DOCKER IS A WRAPPER YOU CAN PACKAGE YOUR CODE IN TOGETHER WITH ALLL NECESSARY DEPENDENCIES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C21967-9BC9-6649-8D53-7ABCD7C10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3985" y="1820635"/>
            <a:ext cx="4288972" cy="321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996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85DAA16-A4F6-2046-B2B8-966EF1A8E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02618"/>
          </a:xfrm>
        </p:spPr>
        <p:txBody>
          <a:bodyPr>
            <a:normAutofit fontScale="90000"/>
          </a:bodyPr>
          <a:lstStyle/>
          <a:p>
            <a:r>
              <a:rPr lang="en-US" dirty="0"/>
              <a:t>I  WILL TO SHARE MY EXPERIENCE</a:t>
            </a:r>
            <a:br>
              <a:rPr lang="en-US" dirty="0"/>
            </a:br>
            <a:br>
              <a:rPr lang="en-US" dirty="0"/>
            </a:br>
            <a:r>
              <a:rPr lang="en-US" i="1" dirty="0" err="1"/>
              <a:t>Dockerizing</a:t>
            </a:r>
            <a:r>
              <a:rPr lang="en-US" dirty="0"/>
              <a:t> the top methods from </a:t>
            </a:r>
            <a:br>
              <a:rPr lang="en-US" dirty="0"/>
            </a:br>
            <a:r>
              <a:rPr lang="en-US" dirty="0"/>
              <a:t>latest DREAM challenge </a:t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6CB109-9744-804A-B53F-352E1FB98B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1001"/>
          <a:stretch/>
        </p:blipFill>
        <p:spPr>
          <a:xfrm>
            <a:off x="1017814" y="3167743"/>
            <a:ext cx="10536730" cy="369025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1745F3B-52EC-0A44-979C-6DFC19FB73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8914" y="3354614"/>
            <a:ext cx="32512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92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A28D6C-08EB-F244-A9F7-E2E6ABB98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8342" y="2166011"/>
            <a:ext cx="6477001" cy="52787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D6CD47-7F8A-5345-AFE2-FCE599CE9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MINI-WORKSHOP TIME: LAPTOPS OUT!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B9B40-F0BA-0C49-B42A-A30F65EB3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Look up “CBG </a:t>
            </a:r>
            <a:r>
              <a:rPr lang="en-US" dirty="0" err="1"/>
              <a:t>Unil</a:t>
            </a:r>
            <a:r>
              <a:rPr lang="en-US" dirty="0"/>
              <a:t>” (my group’s website)</a:t>
            </a:r>
          </a:p>
          <a:p>
            <a:pPr marL="0" indent="0">
              <a:buNone/>
            </a:pPr>
            <a:r>
              <a:rPr lang="en-US" dirty="0"/>
              <a:t>“people” -&gt; “Mattia </a:t>
            </a:r>
            <a:r>
              <a:rPr lang="en-US" dirty="0" err="1"/>
              <a:t>Tomasoni</a:t>
            </a:r>
            <a:r>
              <a:rPr lang="en-US" dirty="0"/>
              <a:t>” -&gt; “Docker”</a:t>
            </a:r>
          </a:p>
        </p:txBody>
      </p:sp>
    </p:spTree>
    <p:extLst>
      <p:ext uri="{BB962C8B-B14F-4D97-AF65-F5344CB8AC3E}">
        <p14:creationId xmlns:p14="http://schemas.microsoft.com/office/powerpoint/2010/main" val="3255026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4D2E8-4A47-F84D-AC4C-77F56F85A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581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98325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32E10-FB20-2B48-8326-90F9C652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CONTEINERIZING CODE WITHOUT THE NEED OF ROOT PRIVILEDGES: </a:t>
            </a:r>
            <a:r>
              <a:rPr lang="en-US" i="1" dirty="0"/>
              <a:t>SINGULARITY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73C19-8CE8-6C4B-9D29-0590B06DF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5874"/>
            <a:ext cx="10515600" cy="4351338"/>
          </a:xfrm>
        </p:spPr>
        <p:txBody>
          <a:bodyPr/>
          <a:lstStyle/>
          <a:p>
            <a:r>
              <a:rPr lang="en-US" i="1" dirty="0"/>
              <a:t>Docker</a:t>
            </a:r>
            <a:r>
              <a:rPr lang="en-US" dirty="0"/>
              <a:t> requires root access</a:t>
            </a:r>
          </a:p>
          <a:p>
            <a:pPr lvl="1"/>
            <a:r>
              <a:rPr lang="en-US" dirty="0"/>
              <a:t>You sysadmins won’t typically grant you such privileges</a:t>
            </a:r>
          </a:p>
          <a:p>
            <a:pPr lvl="1"/>
            <a:r>
              <a:rPr lang="en-US" dirty="0"/>
              <a:t>Try asking Vital-IT: they won’t be happy</a:t>
            </a:r>
          </a:p>
          <a:p>
            <a:r>
              <a:rPr lang="en-US" dirty="0"/>
              <a:t>Alternative: </a:t>
            </a:r>
            <a:r>
              <a:rPr lang="en-US" i="1" dirty="0"/>
              <a:t>Singularity</a:t>
            </a:r>
          </a:p>
          <a:p>
            <a:pPr lvl="1"/>
            <a:r>
              <a:rPr lang="en-US" dirty="0">
                <a:hlinkClick r:id="rId2"/>
              </a:rPr>
              <a:t>https://singularity.lbl.gov/quickstart</a:t>
            </a:r>
            <a:endParaRPr lang="en-US" dirty="0"/>
          </a:p>
          <a:p>
            <a:pPr lvl="1"/>
            <a:r>
              <a:rPr lang="en-US" dirty="0"/>
              <a:t>It is what I </a:t>
            </a:r>
            <a:r>
              <a:rPr lang="en-US" i="1" dirty="0"/>
              <a:t>actually</a:t>
            </a:r>
            <a:r>
              <a:rPr lang="en-US" dirty="0"/>
              <a:t> use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BA5CA85-5EBE-8F43-93AF-293244C700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77176" y="3010588"/>
            <a:ext cx="3476624" cy="347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30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31FE3-4B6C-D343-8E3E-BEC88D4F3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PRINCIPALS AND SINTAX AND NEARLY IDENTICAL: “Singularity” instead of “</a:t>
            </a:r>
            <a:r>
              <a:rPr lang="en-US" dirty="0" err="1"/>
              <a:t>Dockerfile</a:t>
            </a:r>
            <a:r>
              <a:rPr lang="en-US" dirty="0"/>
              <a:t>”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E345387-33BA-BA44-B497-96FFE3B63B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9301" y="1690688"/>
            <a:ext cx="5294642" cy="484028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D8ECD0-C2BD-9847-9123-4AC65E2E8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2842" y="1690688"/>
            <a:ext cx="5431972" cy="475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894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54DE0-D7F7-D54E-8FCD-A45DD5F34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857" y="255315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Thank you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QUESITONS?</a:t>
            </a:r>
            <a:br>
              <a:rPr lang="en-US" dirty="0"/>
            </a:br>
            <a:r>
              <a:rPr lang="en-US" dirty="0"/>
              <a:t>- </a:t>
            </a:r>
            <a:r>
              <a:rPr lang="fr-FR" i="1" dirty="0"/>
              <a:t>Avez-vous des questions? </a:t>
            </a:r>
            <a:r>
              <a:rPr lang="fr-FR" dirty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8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5359</TotalTime>
  <Words>134</Words>
  <Application>Microsoft Macintosh PowerPoint</Application>
  <PresentationFormat>Widescreen</PresentationFormat>
  <Paragraphs>21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Office Theme</vt:lpstr>
      <vt:lpstr>DOCKERIZING CODE 101 How to package your code into a docker</vt:lpstr>
      <vt:lpstr>A DOCKER IS A WRAPPER YOU CAN PACKAGE YOUR CODE IN TOGETHER WITH ALLL NECESSARY DEPENDENCIES </vt:lpstr>
      <vt:lpstr>I  WILL TO SHARE MY EXPERIENCE  Dockerizing the top methods from  latest DREAM challenge  </vt:lpstr>
      <vt:lpstr>MINI-WORKSHOP TIME: LAPTOPS OUT!</vt:lpstr>
      <vt:lpstr>…</vt:lpstr>
      <vt:lpstr>CONTEINERIZING CODE WITHOUT THE NEED OF ROOT PRIVILEDGES: SINGULARITY</vt:lpstr>
      <vt:lpstr>THE PRINCIPALS AND SINTAX AND NEARLY IDENTICAL: “Singularity” instead of “Dockerfile” </vt:lpstr>
      <vt:lpstr>Thank you    QUESITONS? - Avez-vous des questions? -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Extracting features from  eye fundus images (and the rest of my projects)</dc:title>
  <dc:creator>M T</dc:creator>
  <cp:lastModifiedBy>M T</cp:lastModifiedBy>
  <cp:revision>74</cp:revision>
  <dcterms:created xsi:type="dcterms:W3CDTF">2018-06-07T06:31:16Z</dcterms:created>
  <dcterms:modified xsi:type="dcterms:W3CDTF">2018-06-14T12:06:11Z</dcterms:modified>
</cp:coreProperties>
</file>